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57" r:id="rId4"/>
    <p:sldId id="264" r:id="rId5"/>
    <p:sldId id="265" r:id="rId6"/>
    <p:sldId id="26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17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35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48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76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16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33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18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47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85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892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3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94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D32E8-FA8B-400A-AB35-8D2BBFA239DB}" type="datetimeFigureOut">
              <a:rPr lang="en-AU" smtClean="0"/>
              <a:t>24/12/2019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96AAE-036E-4711-A15C-6AFD08EDA4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27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Uniformed Search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mtClean="0"/>
              <a:t>Breadth-First Search</a:t>
            </a:r>
          </a:p>
          <a:p>
            <a:r>
              <a:rPr lang="en-AU" smtClean="0"/>
              <a:t>Depth-First Search</a:t>
            </a:r>
          </a:p>
          <a:p>
            <a:r>
              <a:rPr lang="en-AU" smtClean="0"/>
              <a:t>Depth-limited Search and Uniform-cost Search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274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3665220" cy="6880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11" y="1690689"/>
            <a:ext cx="47171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8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49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84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92" y="0"/>
            <a:ext cx="3280320" cy="3450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65992" cy="4927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06" y="6413957"/>
            <a:ext cx="48547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/>
              <a:t>ColumbiaX:</a:t>
            </a:r>
            <a:r>
              <a:rPr lang="en-AU"/>
              <a:t> </a:t>
            </a:r>
            <a:r>
              <a:rPr lang="en-AU" smtClean="0"/>
              <a:t>CSMM.101x </a:t>
            </a:r>
            <a:r>
              <a:rPr lang="en-AU" b="1" smtClean="0"/>
              <a:t>Artificial </a:t>
            </a:r>
            <a:r>
              <a:rPr lang="en-AU" b="1"/>
              <a:t>Intelligence (AI)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12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7576"/>
            <a:ext cx="4515690" cy="313516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50941" cy="3440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70" y="2777923"/>
            <a:ext cx="369428" cy="1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3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17" y="0"/>
            <a:ext cx="4684476" cy="39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60" y="634282"/>
            <a:ext cx="4343400" cy="30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387" y="3086100"/>
            <a:ext cx="6125613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21579" cy="33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Heuristic Search				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mtClean="0"/>
              <a:t>Heuristic and Greedy search algorithm</a:t>
            </a:r>
          </a:p>
          <a:p>
            <a:r>
              <a:rPr lang="en-AU" smtClean="0"/>
              <a:t>A* search</a:t>
            </a:r>
          </a:p>
          <a:p>
            <a:r>
              <a:rPr lang="en-AU" smtClean="0"/>
              <a:t>Local search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8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026751" cy="435133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80" y="3219885"/>
            <a:ext cx="4655820" cy="35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2060"/>
            <a:ext cx="7886700" cy="42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2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18" y="1825625"/>
            <a:ext cx="64459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25</Words>
  <Application>Microsoft Office PowerPoint</Application>
  <PresentationFormat>On-screen Show (4:3)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Uniformed Search</vt:lpstr>
      <vt:lpstr>PowerPoint Presentation</vt:lpstr>
      <vt:lpstr>PowerPoint Presentation</vt:lpstr>
      <vt:lpstr>PowerPoint Presentation</vt:lpstr>
      <vt:lpstr>PowerPoint Presentation</vt:lpstr>
      <vt:lpstr>Heuristic Search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Tam Lam</dc:creator>
  <cp:lastModifiedBy>Ngoc Tam Lam</cp:lastModifiedBy>
  <cp:revision>9</cp:revision>
  <dcterms:created xsi:type="dcterms:W3CDTF">2019-12-24T01:42:45Z</dcterms:created>
  <dcterms:modified xsi:type="dcterms:W3CDTF">2019-12-24T04:35:03Z</dcterms:modified>
</cp:coreProperties>
</file>